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8" r:id="rId2"/>
  </p:sldIdLst>
  <p:sldSz cx="43891200" cy="219456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0AB6D-5296-A545-BB71-6631D165146D}" v="2" dt="2025-08-14T03:18:45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76" autoAdjust="0"/>
    <p:restoredTop sz="96327" autoAdjust="0"/>
  </p:normalViewPr>
  <p:slideViewPr>
    <p:cSldViewPr snapToGrid="0">
      <p:cViewPr varScale="1">
        <p:scale>
          <a:sx n="40" d="100"/>
          <a:sy n="40" d="100"/>
        </p:scale>
        <p:origin x="10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 Yunhao" userId="44c5fdcc-1db1-4ed6-b9d1-e8a82c2bc502" providerId="ADAL" clId="{0292F7F4-1F61-4BC2-BCFA-5D3A7411F63E}"/>
    <pc:docChg chg="undo custSel delSld modSld">
      <pc:chgData name="GOU Yunhao" userId="44c5fdcc-1db1-4ed6-b9d1-e8a82c2bc502" providerId="ADAL" clId="{0292F7F4-1F61-4BC2-BCFA-5D3A7411F63E}" dt="2023-06-01T11:13:37.417" v="2302" actId="47"/>
      <pc:docMkLst>
        <pc:docMk/>
      </pc:docMkLst>
      <pc:sldChg chg="del">
        <pc:chgData name="GOU Yunhao" userId="44c5fdcc-1db1-4ed6-b9d1-e8a82c2bc502" providerId="ADAL" clId="{0292F7F4-1F61-4BC2-BCFA-5D3A7411F63E}" dt="2023-06-01T11:13:37.417" v="2302" actId="47"/>
        <pc:sldMkLst>
          <pc:docMk/>
          <pc:sldMk cId="0" sldId="256"/>
        </pc:sldMkLst>
      </pc:sldChg>
      <pc:sldChg chg="delSp modSp del mod">
        <pc:chgData name="GOU Yunhao" userId="44c5fdcc-1db1-4ed6-b9d1-e8a82c2bc502" providerId="ADAL" clId="{0292F7F4-1F61-4BC2-BCFA-5D3A7411F63E}" dt="2023-06-01T11:11:30.971" v="2301" actId="47"/>
        <pc:sldMkLst>
          <pc:docMk/>
          <pc:sldMk cId="0" sldId="257"/>
        </pc:sldMkLst>
        <pc:spChg chg="mod">
          <ac:chgData name="GOU Yunhao" userId="44c5fdcc-1db1-4ed6-b9d1-e8a82c2bc502" providerId="ADAL" clId="{0292F7F4-1F61-4BC2-BCFA-5D3A7411F63E}" dt="2023-06-01T11:11:06.664" v="2298"/>
          <ac:spMkLst>
            <pc:docMk/>
            <pc:sldMk cId="0" sldId="257"/>
            <ac:spMk id="57" creationId="{00000000-0000-0000-0000-000000000000}"/>
          </ac:spMkLst>
        </pc:spChg>
        <pc:spChg chg="del">
          <ac:chgData name="GOU Yunhao" userId="44c5fdcc-1db1-4ed6-b9d1-e8a82c2bc502" providerId="ADAL" clId="{0292F7F4-1F61-4BC2-BCFA-5D3A7411F63E}" dt="2023-06-01T11:10:10.266" v="2263" actId="478"/>
          <ac:spMkLst>
            <pc:docMk/>
            <pc:sldMk cId="0" sldId="257"/>
            <ac:spMk id="58" creationId="{00000000-0000-0000-0000-000000000000}"/>
          </ac:spMkLst>
        </pc:spChg>
      </pc:sldChg>
      <pc:sldChg chg="addSp delSp modSp mod">
        <pc:chgData name="GOU Yunhao" userId="44c5fdcc-1db1-4ed6-b9d1-e8a82c2bc502" providerId="ADAL" clId="{0292F7F4-1F61-4BC2-BCFA-5D3A7411F63E}" dt="2023-06-01T11:11:22.719" v="2300" actId="20577"/>
        <pc:sldMkLst>
          <pc:docMk/>
          <pc:sldMk cId="0" sldId="258"/>
        </pc:sldMkLst>
        <pc:spChg chg="mod">
          <ac:chgData name="GOU Yunhao" userId="44c5fdcc-1db1-4ed6-b9d1-e8a82c2bc502" providerId="ADAL" clId="{0292F7F4-1F61-4BC2-BCFA-5D3A7411F63E}" dt="2023-06-01T05:51:53.694" v="97" actId="14100"/>
          <ac:spMkLst>
            <pc:docMk/>
            <pc:sldMk cId="0" sldId="258"/>
            <ac:spMk id="16" creationId="{00000000-0000-0000-0000-000000000000}"/>
          </ac:spMkLst>
        </pc:spChg>
        <pc:spChg chg="mod">
          <ac:chgData name="GOU Yunhao" userId="44c5fdcc-1db1-4ed6-b9d1-e8a82c2bc502" providerId="ADAL" clId="{0292F7F4-1F61-4BC2-BCFA-5D3A7411F63E}" dt="2023-06-01T09:01:18.465" v="249" actId="1035"/>
          <ac:spMkLst>
            <pc:docMk/>
            <pc:sldMk cId="0" sldId="258"/>
            <ac:spMk id="27" creationId="{3A6E7F64-1425-4777-A34C-26A20F4DD846}"/>
          </ac:spMkLst>
        </pc:spChg>
        <pc:spChg chg="mod">
          <ac:chgData name="GOU Yunhao" userId="44c5fdcc-1db1-4ed6-b9d1-e8a82c2bc502" providerId="ADAL" clId="{0292F7F4-1F61-4BC2-BCFA-5D3A7411F63E}" dt="2023-06-01T09:01:18.465" v="249" actId="1035"/>
          <ac:spMkLst>
            <pc:docMk/>
            <pc:sldMk cId="0" sldId="258"/>
            <ac:spMk id="38" creationId="{C36A2B00-4F4F-477B-93B0-F53F66B93C86}"/>
          </ac:spMkLst>
        </pc:spChg>
        <pc:spChg chg="mod">
          <ac:chgData name="GOU Yunhao" userId="44c5fdcc-1db1-4ed6-b9d1-e8a82c2bc502" providerId="ADAL" clId="{0292F7F4-1F61-4BC2-BCFA-5D3A7411F63E}" dt="2023-06-01T09:01:18.465" v="249" actId="1035"/>
          <ac:spMkLst>
            <pc:docMk/>
            <pc:sldMk cId="0" sldId="258"/>
            <ac:spMk id="39" creationId="{0E29F864-DE46-4BE6-BFB4-BFBBD3ED064B}"/>
          </ac:spMkLst>
        </pc:spChg>
        <pc:spChg chg="mod">
          <ac:chgData name="GOU Yunhao" userId="44c5fdcc-1db1-4ed6-b9d1-e8a82c2bc502" providerId="ADAL" clId="{0292F7F4-1F61-4BC2-BCFA-5D3A7411F63E}" dt="2023-06-01T09:14:11.087" v="805" actId="20577"/>
          <ac:spMkLst>
            <pc:docMk/>
            <pc:sldMk cId="0" sldId="258"/>
            <ac:spMk id="40" creationId="{5B432BB8-2179-4979-BBCB-6F97DB002B02}"/>
          </ac:spMkLst>
        </pc:spChg>
        <pc:spChg chg="mod">
          <ac:chgData name="GOU Yunhao" userId="44c5fdcc-1db1-4ed6-b9d1-e8a82c2bc502" providerId="ADAL" clId="{0292F7F4-1F61-4BC2-BCFA-5D3A7411F63E}" dt="2023-06-01T11:11:22.719" v="2300" actId="20577"/>
          <ac:spMkLst>
            <pc:docMk/>
            <pc:sldMk cId="0" sldId="258"/>
            <ac:spMk id="47" creationId="{00000000-0000-0000-0000-000000000000}"/>
          </ac:spMkLst>
        </pc:spChg>
        <pc:spChg chg="add del mod">
          <ac:chgData name="GOU Yunhao" userId="44c5fdcc-1db1-4ed6-b9d1-e8a82c2bc502" providerId="ADAL" clId="{0292F7F4-1F61-4BC2-BCFA-5D3A7411F63E}" dt="2023-06-01T09:20:58.309" v="1109" actId="478"/>
          <ac:spMkLst>
            <pc:docMk/>
            <pc:sldMk cId="0" sldId="258"/>
            <ac:spMk id="50" creationId="{00000000-0000-0000-0000-000000000000}"/>
          </ac:spMkLst>
        </pc:spChg>
        <pc:spChg chg="mod">
          <ac:chgData name="GOU Yunhao" userId="44c5fdcc-1db1-4ed6-b9d1-e8a82c2bc502" providerId="ADAL" clId="{0292F7F4-1F61-4BC2-BCFA-5D3A7411F63E}" dt="2023-06-01T09:07:12.086" v="495" actId="20577"/>
          <ac:spMkLst>
            <pc:docMk/>
            <pc:sldMk cId="0" sldId="258"/>
            <ac:spMk id="51" creationId="{2262302A-ECD7-4253-BF6B-9B5C25872A2C}"/>
          </ac:spMkLst>
        </pc:spChg>
        <pc:spChg chg="mod">
          <ac:chgData name="GOU Yunhao" userId="44c5fdcc-1db1-4ed6-b9d1-e8a82c2bc502" providerId="ADAL" clId="{0292F7F4-1F61-4BC2-BCFA-5D3A7411F63E}" dt="2023-06-01T09:01:47.304" v="294" actId="1035"/>
          <ac:spMkLst>
            <pc:docMk/>
            <pc:sldMk cId="0" sldId="258"/>
            <ac:spMk id="52" creationId="{35C14A70-BA2D-42DF-A573-45181F2C9FFC}"/>
          </ac:spMkLst>
        </pc:spChg>
        <pc:spChg chg="del">
          <ac:chgData name="GOU Yunhao" userId="44c5fdcc-1db1-4ed6-b9d1-e8a82c2bc502" providerId="ADAL" clId="{0292F7F4-1F61-4BC2-BCFA-5D3A7411F63E}" dt="2023-06-01T11:05:29.449" v="2170" actId="478"/>
          <ac:spMkLst>
            <pc:docMk/>
            <pc:sldMk cId="0" sldId="258"/>
            <ac:spMk id="54" creationId="{00000000-0000-0000-0000-000000000000}"/>
          </ac:spMkLst>
        </pc:spChg>
        <pc:spChg chg="add del mod">
          <ac:chgData name="GOU Yunhao" userId="44c5fdcc-1db1-4ed6-b9d1-e8a82c2bc502" providerId="ADAL" clId="{0292F7F4-1F61-4BC2-BCFA-5D3A7411F63E}" dt="2023-06-01T09:20:48.160" v="1104" actId="478"/>
          <ac:spMkLst>
            <pc:docMk/>
            <pc:sldMk cId="0" sldId="258"/>
            <ac:spMk id="55" creationId="{00000000-0000-0000-0000-000000000000}"/>
          </ac:spMkLst>
        </pc:spChg>
        <pc:spChg chg="mod">
          <ac:chgData name="GOU Yunhao" userId="44c5fdcc-1db1-4ed6-b9d1-e8a82c2bc502" providerId="ADAL" clId="{0292F7F4-1F61-4BC2-BCFA-5D3A7411F63E}" dt="2023-06-01T09:01:47.304" v="294" actId="1035"/>
          <ac:spMkLst>
            <pc:docMk/>
            <pc:sldMk cId="0" sldId="258"/>
            <ac:spMk id="56" creationId="{B1DB6B1A-87EB-4CD9-8629-A1EC2D447B5B}"/>
          </ac:spMkLst>
        </pc:spChg>
        <pc:spChg chg="mod">
          <ac:chgData name="GOU Yunhao" userId="44c5fdcc-1db1-4ed6-b9d1-e8a82c2bc502" providerId="ADAL" clId="{0292F7F4-1F61-4BC2-BCFA-5D3A7411F63E}" dt="2023-06-01T09:14:06.479" v="803" actId="20577"/>
          <ac:spMkLst>
            <pc:docMk/>
            <pc:sldMk cId="0" sldId="258"/>
            <ac:spMk id="57" creationId="{7F710957-B548-4A7E-BBB0-A448415BADDE}"/>
          </ac:spMkLst>
        </pc:spChg>
        <pc:spChg chg="add del mod">
          <ac:chgData name="GOU Yunhao" userId="44c5fdcc-1db1-4ed6-b9d1-e8a82c2bc502" providerId="ADAL" clId="{0292F7F4-1F61-4BC2-BCFA-5D3A7411F63E}" dt="2023-06-01T08:59:55.090" v="174"/>
          <ac:spMkLst>
            <pc:docMk/>
            <pc:sldMk cId="0" sldId="258"/>
            <ac:spMk id="58" creationId="{C97292F4-C3B7-4A3D-A357-784BFDE8051E}"/>
          </ac:spMkLst>
        </pc:spChg>
        <pc:spChg chg="add del mod">
          <ac:chgData name="GOU Yunhao" userId="44c5fdcc-1db1-4ed6-b9d1-e8a82c2bc502" providerId="ADAL" clId="{0292F7F4-1F61-4BC2-BCFA-5D3A7411F63E}" dt="2023-06-01T08:59:55.090" v="174"/>
          <ac:spMkLst>
            <pc:docMk/>
            <pc:sldMk cId="0" sldId="258"/>
            <ac:spMk id="59" creationId="{C6E91F7F-B148-46EF-AB41-AA43350EECBB}"/>
          </ac:spMkLst>
        </pc:spChg>
        <pc:spChg chg="add del mod">
          <ac:chgData name="GOU Yunhao" userId="44c5fdcc-1db1-4ed6-b9d1-e8a82c2bc502" providerId="ADAL" clId="{0292F7F4-1F61-4BC2-BCFA-5D3A7411F63E}" dt="2023-06-01T08:59:55.090" v="174"/>
          <ac:spMkLst>
            <pc:docMk/>
            <pc:sldMk cId="0" sldId="258"/>
            <ac:spMk id="60" creationId="{3F7706EC-CA2C-42DC-ACBA-C1438CA5E9E2}"/>
          </ac:spMkLst>
        </pc:spChg>
        <pc:spChg chg="add del mod">
          <ac:chgData name="GOU Yunhao" userId="44c5fdcc-1db1-4ed6-b9d1-e8a82c2bc502" providerId="ADAL" clId="{0292F7F4-1F61-4BC2-BCFA-5D3A7411F63E}" dt="2023-06-01T08:59:55.090" v="174"/>
          <ac:spMkLst>
            <pc:docMk/>
            <pc:sldMk cId="0" sldId="258"/>
            <ac:spMk id="61" creationId="{13D07031-626D-4D60-BDFF-80E540CF4317}"/>
          </ac:spMkLst>
        </pc:spChg>
        <pc:spChg chg="add mod">
          <ac:chgData name="GOU Yunhao" userId="44c5fdcc-1db1-4ed6-b9d1-e8a82c2bc502" providerId="ADAL" clId="{0292F7F4-1F61-4BC2-BCFA-5D3A7411F63E}" dt="2023-06-01T09:18:20.867" v="1010" actId="1035"/>
          <ac:spMkLst>
            <pc:docMk/>
            <pc:sldMk cId="0" sldId="258"/>
            <ac:spMk id="62" creationId="{4018B1BF-2A56-4B29-A586-FFCE0572B137}"/>
          </ac:spMkLst>
        </pc:spChg>
        <pc:spChg chg="add mod">
          <ac:chgData name="GOU Yunhao" userId="44c5fdcc-1db1-4ed6-b9d1-e8a82c2bc502" providerId="ADAL" clId="{0292F7F4-1F61-4BC2-BCFA-5D3A7411F63E}" dt="2023-06-01T09:18:20.867" v="1010" actId="1035"/>
          <ac:spMkLst>
            <pc:docMk/>
            <pc:sldMk cId="0" sldId="258"/>
            <ac:spMk id="63" creationId="{57B9CB6D-2389-41D0-B4A2-E66213BBDA04}"/>
          </ac:spMkLst>
        </pc:spChg>
        <pc:spChg chg="add mod">
          <ac:chgData name="GOU Yunhao" userId="44c5fdcc-1db1-4ed6-b9d1-e8a82c2bc502" providerId="ADAL" clId="{0292F7F4-1F61-4BC2-BCFA-5D3A7411F63E}" dt="2023-06-01T09:18:24.600" v="1019" actId="1035"/>
          <ac:spMkLst>
            <pc:docMk/>
            <pc:sldMk cId="0" sldId="258"/>
            <ac:spMk id="64" creationId="{8A2A6161-7ADB-4F5E-B3AB-0F95A32B47D1}"/>
          </ac:spMkLst>
        </pc:spChg>
        <pc:spChg chg="add mod">
          <ac:chgData name="GOU Yunhao" userId="44c5fdcc-1db1-4ed6-b9d1-e8a82c2bc502" providerId="ADAL" clId="{0292F7F4-1F61-4BC2-BCFA-5D3A7411F63E}" dt="2023-06-01T09:18:24.600" v="1019" actId="1035"/>
          <ac:spMkLst>
            <pc:docMk/>
            <pc:sldMk cId="0" sldId="258"/>
            <ac:spMk id="65" creationId="{69EC2A3F-FCF2-45AE-96F7-1595D4791541}"/>
          </ac:spMkLst>
        </pc:spChg>
        <pc:spChg chg="add del mod">
          <ac:chgData name="GOU Yunhao" userId="44c5fdcc-1db1-4ed6-b9d1-e8a82c2bc502" providerId="ADAL" clId="{0292F7F4-1F61-4BC2-BCFA-5D3A7411F63E}" dt="2023-06-01T09:18:02.118" v="964" actId="478"/>
          <ac:spMkLst>
            <pc:docMk/>
            <pc:sldMk cId="0" sldId="258"/>
            <ac:spMk id="66" creationId="{EA9A2CB6-1E47-4A94-A488-B7BCD42C198A}"/>
          </ac:spMkLst>
        </pc:spChg>
        <pc:spChg chg="add mod">
          <ac:chgData name="GOU Yunhao" userId="44c5fdcc-1db1-4ed6-b9d1-e8a82c2bc502" providerId="ADAL" clId="{0292F7F4-1F61-4BC2-BCFA-5D3A7411F63E}" dt="2023-06-01T10:59:34.182" v="1833" actId="20577"/>
          <ac:spMkLst>
            <pc:docMk/>
            <pc:sldMk cId="0" sldId="258"/>
            <ac:spMk id="67" creationId="{EFFBCC7D-9460-4B3D-9718-0D802749A8D9}"/>
          </ac:spMkLst>
        </pc:spChg>
        <pc:spChg chg="add mod">
          <ac:chgData name="GOU Yunhao" userId="44c5fdcc-1db1-4ed6-b9d1-e8a82c2bc502" providerId="ADAL" clId="{0292F7F4-1F61-4BC2-BCFA-5D3A7411F63E}" dt="2023-06-01T09:19:36.111" v="1089" actId="115"/>
          <ac:spMkLst>
            <pc:docMk/>
            <pc:sldMk cId="0" sldId="258"/>
            <ac:spMk id="68" creationId="{83F009D5-0DC1-4420-8D2C-B4C8CF7CCBAB}"/>
          </ac:spMkLst>
        </pc:spChg>
        <pc:spChg chg="add del mod">
          <ac:chgData name="GOU Yunhao" userId="44c5fdcc-1db1-4ed6-b9d1-e8a82c2bc502" providerId="ADAL" clId="{0292F7F4-1F61-4BC2-BCFA-5D3A7411F63E}" dt="2023-06-01T09:20:19.696" v="1097"/>
          <ac:spMkLst>
            <pc:docMk/>
            <pc:sldMk cId="0" sldId="258"/>
            <ac:spMk id="69" creationId="{F8CC55E0-1ABA-4250-AFBA-6E11494E5071}"/>
          </ac:spMkLst>
        </pc:spChg>
        <pc:spChg chg="add del mod">
          <ac:chgData name="GOU Yunhao" userId="44c5fdcc-1db1-4ed6-b9d1-e8a82c2bc502" providerId="ADAL" clId="{0292F7F4-1F61-4BC2-BCFA-5D3A7411F63E}" dt="2023-06-01T10:55:54.826" v="1644" actId="14100"/>
          <ac:spMkLst>
            <pc:docMk/>
            <pc:sldMk cId="0" sldId="258"/>
            <ac:spMk id="70" creationId="{AA5A5DCF-DD4E-4E25-A641-7C8115A99AA7}"/>
          </ac:spMkLst>
        </pc:spChg>
        <pc:spChg chg="add mod">
          <ac:chgData name="GOU Yunhao" userId="44c5fdcc-1db1-4ed6-b9d1-e8a82c2bc502" providerId="ADAL" clId="{0292F7F4-1F61-4BC2-BCFA-5D3A7411F63E}" dt="2023-06-01T09:21:19.416" v="1137" actId="20577"/>
          <ac:spMkLst>
            <pc:docMk/>
            <pc:sldMk cId="0" sldId="258"/>
            <ac:spMk id="71" creationId="{2B2EFCFA-3D42-42E5-84E1-A0E63D843524}"/>
          </ac:spMkLst>
        </pc:spChg>
        <pc:spChg chg="add mod">
          <ac:chgData name="GOU Yunhao" userId="44c5fdcc-1db1-4ed6-b9d1-e8a82c2bc502" providerId="ADAL" clId="{0292F7F4-1F61-4BC2-BCFA-5D3A7411F63E}" dt="2023-06-01T10:47:57.259" v="1541" actId="207"/>
          <ac:spMkLst>
            <pc:docMk/>
            <pc:sldMk cId="0" sldId="258"/>
            <ac:spMk id="81" creationId="{9D132DD5-AAA0-4760-91F3-B73D35A2367F}"/>
          </ac:spMkLst>
        </pc:spChg>
        <pc:spChg chg="add mod">
          <ac:chgData name="GOU Yunhao" userId="44c5fdcc-1db1-4ed6-b9d1-e8a82c2bc502" providerId="ADAL" clId="{0292F7F4-1F61-4BC2-BCFA-5D3A7411F63E}" dt="2023-06-01T10:48:55.778" v="1554" actId="1076"/>
          <ac:spMkLst>
            <pc:docMk/>
            <pc:sldMk cId="0" sldId="258"/>
            <ac:spMk id="82" creationId="{7C21ACDD-6D59-4B56-B15E-CDB8A150F05A}"/>
          </ac:spMkLst>
        </pc:spChg>
        <pc:spChg chg="add mod">
          <ac:chgData name="GOU Yunhao" userId="44c5fdcc-1db1-4ed6-b9d1-e8a82c2bc502" providerId="ADAL" clId="{0292F7F4-1F61-4BC2-BCFA-5D3A7411F63E}" dt="2023-06-01T10:50:32.066" v="1613" actId="20577"/>
          <ac:spMkLst>
            <pc:docMk/>
            <pc:sldMk cId="0" sldId="258"/>
            <ac:spMk id="85" creationId="{15BDAB56-2ADE-4663-A111-A94E8881BCFA}"/>
          </ac:spMkLst>
        </pc:spChg>
        <pc:spChg chg="add mod">
          <ac:chgData name="GOU Yunhao" userId="44c5fdcc-1db1-4ed6-b9d1-e8a82c2bc502" providerId="ADAL" clId="{0292F7F4-1F61-4BC2-BCFA-5D3A7411F63E}" dt="2023-06-01T10:55:59.393" v="1645" actId="14100"/>
          <ac:spMkLst>
            <pc:docMk/>
            <pc:sldMk cId="0" sldId="258"/>
            <ac:spMk id="90" creationId="{BCE50998-E090-4EDC-9A1C-1998F29810D8}"/>
          </ac:spMkLst>
        </pc:spChg>
        <pc:spChg chg="add mod">
          <ac:chgData name="GOU Yunhao" userId="44c5fdcc-1db1-4ed6-b9d1-e8a82c2bc502" providerId="ADAL" clId="{0292F7F4-1F61-4BC2-BCFA-5D3A7411F63E}" dt="2023-06-01T10:56:15.980" v="1661" actId="20577"/>
          <ac:spMkLst>
            <pc:docMk/>
            <pc:sldMk cId="0" sldId="258"/>
            <ac:spMk id="91" creationId="{C96C2B70-AF5F-4DF3-AE5D-AFE7189BD2FD}"/>
          </ac:spMkLst>
        </pc:spChg>
        <pc:spChg chg="add mod">
          <ac:chgData name="GOU Yunhao" userId="44c5fdcc-1db1-4ed6-b9d1-e8a82c2bc502" providerId="ADAL" clId="{0292F7F4-1F61-4BC2-BCFA-5D3A7411F63E}" dt="2023-06-01T10:56:57.834" v="1736" actId="1076"/>
          <ac:spMkLst>
            <pc:docMk/>
            <pc:sldMk cId="0" sldId="258"/>
            <ac:spMk id="92" creationId="{F56CF6C4-6368-45A8-A053-F6537D5CAA04}"/>
          </ac:spMkLst>
        </pc:spChg>
        <pc:spChg chg="add mod">
          <ac:chgData name="GOU Yunhao" userId="44c5fdcc-1db1-4ed6-b9d1-e8a82c2bc502" providerId="ADAL" clId="{0292F7F4-1F61-4BC2-BCFA-5D3A7411F63E}" dt="2023-06-01T11:02:39.278" v="2167" actId="115"/>
          <ac:spMkLst>
            <pc:docMk/>
            <pc:sldMk cId="0" sldId="258"/>
            <ac:spMk id="93" creationId="{FC0F1E92-340E-41B6-9354-FCD2A15EA508}"/>
          </ac:spMkLst>
        </pc:spChg>
        <pc:grpChg chg="add mod">
          <ac:chgData name="GOU Yunhao" userId="44c5fdcc-1db1-4ed6-b9d1-e8a82c2bc502" providerId="ADAL" clId="{0292F7F4-1F61-4BC2-BCFA-5D3A7411F63E}" dt="2023-06-01T10:46:59.284" v="1489" actId="1036"/>
          <ac:grpSpMkLst>
            <pc:docMk/>
            <pc:sldMk cId="0" sldId="258"/>
            <ac:grpSpMk id="80" creationId="{9BC2F760-9D54-4A6F-BBAC-BEE9C539FD6F}"/>
          </ac:grpSpMkLst>
        </pc:grpChg>
        <pc:picChg chg="mod">
          <ac:chgData name="GOU Yunhao" userId="44c5fdcc-1db1-4ed6-b9d1-e8a82c2bc502" providerId="ADAL" clId="{0292F7F4-1F61-4BC2-BCFA-5D3A7411F63E}" dt="2023-06-01T09:21:04.078" v="1112" actId="1076"/>
          <ac:picMkLst>
            <pc:docMk/>
            <pc:sldMk cId="0" sldId="258"/>
            <ac:picMk id="17" creationId="{5968D243-F971-423C-8E7A-42B046074E72}"/>
          </ac:picMkLst>
        </pc:picChg>
        <pc:picChg chg="mod modCrop">
          <ac:chgData name="GOU Yunhao" userId="44c5fdcc-1db1-4ed6-b9d1-e8a82c2bc502" providerId="ADAL" clId="{0292F7F4-1F61-4BC2-BCFA-5D3A7411F63E}" dt="2023-06-01T09:18:18.126" v="1006" actId="1036"/>
          <ac:picMkLst>
            <pc:docMk/>
            <pc:sldMk cId="0" sldId="258"/>
            <ac:picMk id="23" creationId="{22E2B4D1-C81A-4F22-A7E5-2ACEBA79B1AB}"/>
          </ac:picMkLst>
        </pc:picChg>
        <pc:picChg chg="mod">
          <ac:chgData name="GOU Yunhao" userId="44c5fdcc-1db1-4ed6-b9d1-e8a82c2bc502" providerId="ADAL" clId="{0292F7F4-1F61-4BC2-BCFA-5D3A7411F63E}" dt="2023-06-01T09:01:40.681" v="284" actId="1035"/>
          <ac:picMkLst>
            <pc:docMk/>
            <pc:sldMk cId="0" sldId="258"/>
            <ac:picMk id="25" creationId="{52CB23AE-28BC-4133-B14C-F8ECC8CA1EC0}"/>
          </ac:picMkLst>
        </pc:picChg>
        <pc:picChg chg="add mod">
          <ac:chgData name="GOU Yunhao" userId="44c5fdcc-1db1-4ed6-b9d1-e8a82c2bc502" providerId="ADAL" clId="{0292F7F4-1F61-4BC2-BCFA-5D3A7411F63E}" dt="2023-06-01T10:41:20.183" v="1312" actId="164"/>
          <ac:picMkLst>
            <pc:docMk/>
            <pc:sldMk cId="0" sldId="258"/>
            <ac:picMk id="35" creationId="{27665FA4-6868-47C9-9E8D-CDEC8B1D3D77}"/>
          </ac:picMkLst>
        </pc:picChg>
        <pc:picChg chg="add del">
          <ac:chgData name="GOU Yunhao" userId="44c5fdcc-1db1-4ed6-b9d1-e8a82c2bc502" providerId="ADAL" clId="{0292F7F4-1F61-4BC2-BCFA-5D3A7411F63E}" dt="2023-06-01T09:24:45.991" v="1146" actId="478"/>
          <ac:picMkLst>
            <pc:docMk/>
            <pc:sldMk cId="0" sldId="258"/>
            <ac:picMk id="41" creationId="{F537CB6E-FC6A-419C-A0E9-4E303871FCB5}"/>
          </ac:picMkLst>
        </pc:picChg>
        <pc:picChg chg="add del mod">
          <ac:chgData name="GOU Yunhao" userId="44c5fdcc-1db1-4ed6-b9d1-e8a82c2bc502" providerId="ADAL" clId="{0292F7F4-1F61-4BC2-BCFA-5D3A7411F63E}" dt="2023-06-01T09:28:04.015" v="1275" actId="478"/>
          <ac:picMkLst>
            <pc:docMk/>
            <pc:sldMk cId="0" sldId="258"/>
            <ac:picMk id="43" creationId="{00A034C7-11B6-45D4-965B-58E9A17B9E5F}"/>
          </ac:picMkLst>
        </pc:picChg>
        <pc:picChg chg="add del">
          <ac:chgData name="GOU Yunhao" userId="44c5fdcc-1db1-4ed6-b9d1-e8a82c2bc502" providerId="ADAL" clId="{0292F7F4-1F61-4BC2-BCFA-5D3A7411F63E}" dt="2023-06-01T09:20:49.885" v="1105" actId="478"/>
          <ac:picMkLst>
            <pc:docMk/>
            <pc:sldMk cId="0" sldId="258"/>
            <ac:picMk id="53" creationId="{00000000-0000-0000-0000-000000000000}"/>
          </ac:picMkLst>
        </pc:picChg>
        <pc:picChg chg="add del mod">
          <ac:chgData name="GOU Yunhao" userId="44c5fdcc-1db1-4ed6-b9d1-e8a82c2bc502" providerId="ADAL" clId="{0292F7F4-1F61-4BC2-BCFA-5D3A7411F63E}" dt="2023-06-01T09:28:42.834" v="1288" actId="478"/>
          <ac:picMkLst>
            <pc:docMk/>
            <pc:sldMk cId="0" sldId="258"/>
            <ac:picMk id="73" creationId="{F6ED0AAC-5005-4918-AD93-2375339AD22E}"/>
          </ac:picMkLst>
        </pc:picChg>
        <pc:picChg chg="add mod">
          <ac:chgData name="GOU Yunhao" userId="44c5fdcc-1db1-4ed6-b9d1-e8a82c2bc502" providerId="ADAL" clId="{0292F7F4-1F61-4BC2-BCFA-5D3A7411F63E}" dt="2023-06-01T10:41:20.183" v="1312" actId="164"/>
          <ac:picMkLst>
            <pc:docMk/>
            <pc:sldMk cId="0" sldId="258"/>
            <ac:picMk id="75" creationId="{AB4E853A-1A6C-46B7-8CC6-BE49EA9CE773}"/>
          </ac:picMkLst>
        </pc:picChg>
        <pc:picChg chg="add mod">
          <ac:chgData name="GOU Yunhao" userId="44c5fdcc-1db1-4ed6-b9d1-e8a82c2bc502" providerId="ADAL" clId="{0292F7F4-1F61-4BC2-BCFA-5D3A7411F63E}" dt="2023-06-01T10:41:20.183" v="1312" actId="164"/>
          <ac:picMkLst>
            <pc:docMk/>
            <pc:sldMk cId="0" sldId="258"/>
            <ac:picMk id="77" creationId="{82B29E6F-B51A-4532-B502-0AC76135E9C0}"/>
          </ac:picMkLst>
        </pc:picChg>
        <pc:picChg chg="add mod">
          <ac:chgData name="GOU Yunhao" userId="44c5fdcc-1db1-4ed6-b9d1-e8a82c2bc502" providerId="ADAL" clId="{0292F7F4-1F61-4BC2-BCFA-5D3A7411F63E}" dt="2023-06-01T10:56:21.864" v="1664" actId="1076"/>
          <ac:picMkLst>
            <pc:docMk/>
            <pc:sldMk cId="0" sldId="258"/>
            <ac:picMk id="79" creationId="{245F1443-62CC-47D0-BA05-DF16F3E6F896}"/>
          </ac:picMkLst>
        </pc:picChg>
        <pc:picChg chg="add mod">
          <ac:chgData name="GOU Yunhao" userId="44c5fdcc-1db1-4ed6-b9d1-e8a82c2bc502" providerId="ADAL" clId="{0292F7F4-1F61-4BC2-BCFA-5D3A7411F63E}" dt="2023-06-01T10:49:49.662" v="1562" actId="1035"/>
          <ac:picMkLst>
            <pc:docMk/>
            <pc:sldMk cId="0" sldId="258"/>
            <ac:picMk id="84" creationId="{4B2450B1-9032-40A8-8B3F-0EB265C4AA17}"/>
          </ac:picMkLst>
        </pc:picChg>
        <pc:picChg chg="add del mod">
          <ac:chgData name="GOU Yunhao" userId="44c5fdcc-1db1-4ed6-b9d1-e8a82c2bc502" providerId="ADAL" clId="{0292F7F4-1F61-4BC2-BCFA-5D3A7411F63E}" dt="2023-06-01T10:53:08.274" v="1621" actId="478"/>
          <ac:picMkLst>
            <pc:docMk/>
            <pc:sldMk cId="0" sldId="258"/>
            <ac:picMk id="87" creationId="{CBFB3C3F-3A28-495D-840A-B7D04E0EBA3A}"/>
          </ac:picMkLst>
        </pc:picChg>
        <pc:picChg chg="add mod modCrop">
          <ac:chgData name="GOU Yunhao" userId="44c5fdcc-1db1-4ed6-b9d1-e8a82c2bc502" providerId="ADAL" clId="{0292F7F4-1F61-4BC2-BCFA-5D3A7411F63E}" dt="2023-06-01T10:55:51.851" v="1643" actId="1076"/>
          <ac:picMkLst>
            <pc:docMk/>
            <pc:sldMk cId="0" sldId="258"/>
            <ac:picMk id="89" creationId="{756A0435-430E-45A8-8FFA-AF18646BB9E3}"/>
          </ac:picMkLst>
        </pc:picChg>
        <pc:picChg chg="add mod">
          <ac:chgData name="GOU Yunhao" userId="44c5fdcc-1db1-4ed6-b9d1-e8a82c2bc502" providerId="ADAL" clId="{0292F7F4-1F61-4BC2-BCFA-5D3A7411F63E}" dt="2023-06-01T11:08:17.899" v="2193" actId="1035"/>
          <ac:picMkLst>
            <pc:docMk/>
            <pc:sldMk cId="0" sldId="258"/>
            <ac:picMk id="95" creationId="{ABDBE0D6-E94C-4FCF-9FF7-E8D30A8CC30E}"/>
          </ac:picMkLst>
        </pc:picChg>
        <pc:picChg chg="add mod">
          <ac:chgData name="GOU Yunhao" userId="44c5fdcc-1db1-4ed6-b9d1-e8a82c2bc502" providerId="ADAL" clId="{0292F7F4-1F61-4BC2-BCFA-5D3A7411F63E}" dt="2023-06-01T11:08:26.371" v="2194" actId="1076"/>
          <ac:picMkLst>
            <pc:docMk/>
            <pc:sldMk cId="0" sldId="258"/>
            <ac:picMk id="97" creationId="{6758B168-4481-4D7F-BAC9-37A8FA708382}"/>
          </ac:picMkLst>
        </pc:picChg>
        <pc:picChg chg="add mod">
          <ac:chgData name="GOU Yunhao" userId="44c5fdcc-1db1-4ed6-b9d1-e8a82c2bc502" providerId="ADAL" clId="{0292F7F4-1F61-4BC2-BCFA-5D3A7411F63E}" dt="2023-06-01T11:08:34.450" v="2198" actId="1076"/>
          <ac:picMkLst>
            <pc:docMk/>
            <pc:sldMk cId="0" sldId="258"/>
            <ac:picMk id="99" creationId="{3482E205-B3CE-47F6-8A4B-CF00FE5BAA52}"/>
          </ac:picMkLst>
        </pc:picChg>
      </pc:sldChg>
    </pc:docChg>
  </pc:docChgLst>
  <pc:docChgLst>
    <pc:chgData name="GOU Yunhao" userId="44c5fdcc-1db1-4ed6-b9d1-e8a82c2bc502" providerId="ADAL" clId="{3500AB6D-5296-A545-BB71-6631D165146D}"/>
    <pc:docChg chg="modSld">
      <pc:chgData name="GOU Yunhao" userId="44c5fdcc-1db1-4ed6-b9d1-e8a82c2bc502" providerId="ADAL" clId="{3500AB6D-5296-A545-BB71-6631D165146D}" dt="2025-08-14T03:18:45.853" v="1"/>
      <pc:docMkLst>
        <pc:docMk/>
      </pc:docMkLst>
      <pc:sldChg chg="addSp delSp modSp">
        <pc:chgData name="GOU Yunhao" userId="44c5fdcc-1db1-4ed6-b9d1-e8a82c2bc502" providerId="ADAL" clId="{3500AB6D-5296-A545-BB71-6631D165146D}" dt="2025-08-14T03:18:45.853" v="1"/>
        <pc:sldMkLst>
          <pc:docMk/>
          <pc:sldMk cId="0" sldId="258"/>
        </pc:sldMkLst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2" creationId="{0AC86CC6-0DD1-E72C-7381-4D9B2C0DF5F2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8" creationId="{F8AF2E15-50CF-1D05-60E5-A5785E6FAC0B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9" creationId="{4E8EDE90-FB4E-6972-E738-013D67B013EF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17" creationId="{CA6FF7F7-E578-A716-8B88-3009FE6B50E6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18" creationId="{2EA299F1-4071-E8C7-88A5-CE1E798C7313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19" creationId="{46D87032-8E0D-E29B-E0C0-475CCE29AFA1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20" creationId="{EB7FA64C-890F-6C1C-A178-B53F720C061E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21" creationId="{DA6A6AE4-045F-9AB6-1D2E-D0A1A3D2B90F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23" creationId="{6862E9AE-1BFD-840F-D6DE-E60E2A31E58D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24" creationId="{61EB8A95-CCC8-45F4-8175-67DCE78401DE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25" creationId="{6C41DD43-5ABC-A066-BC15-86FC3B987105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31" creationId="{AF1DA05D-BC37-E778-46A5-CC5F502F2352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33" creationId="{7363966A-9CAB-6DA0-04FE-3AC5A1A77D35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36" creationId="{F0E9FCA0-A33A-4C4B-B504-024866871708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39" creationId="{8ADA01E3-1E43-F1E9-5FB9-90AB28076F59}"/>
          </ac:spMkLst>
        </pc:spChg>
        <pc:spChg chg="add mod">
          <ac:chgData name="GOU Yunhao" userId="44c5fdcc-1db1-4ed6-b9d1-e8a82c2bc502" providerId="ADAL" clId="{3500AB6D-5296-A545-BB71-6631D165146D}" dt="2025-08-14T03:18:45.853" v="1"/>
          <ac:spMkLst>
            <pc:docMk/>
            <pc:sldMk cId="0" sldId="258"/>
            <ac:spMk id="40" creationId="{44D72D83-DFDD-A6F4-8B58-115E75BAC09C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55" creationId="{9AADEA41-206B-4DD3-8DE7-372B16F36D00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17" creationId="{A9A2C694-C21F-4F0B-950E-F3823A774303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18" creationId="{6B2B5643-BECD-47EF-95CA-601A62BD8EAC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19" creationId="{21054FA2-822C-4802-9C54-27B2F385A18D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20" creationId="{CD3E5BA5-3EA4-442D-91FC-D35699A992AD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22" creationId="{0C3A74AD-6D0C-4FAE-A1EF-5F329ADB8BEA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23" creationId="{08C1AE0A-65A5-450B-8B39-5F0995A7A249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24" creationId="{EFC6B1C3-94CD-4E40-B795-06912B5106EE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29" creationId="{0D87020F-2248-4249-9541-E7CF277FCCE2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31" creationId="{A13244C1-D82C-45DD-B969-31B421219FEA}"/>
          </ac:spMkLst>
        </pc:spChg>
        <pc:spChg chg="del">
          <ac:chgData name="GOU Yunhao" userId="44c5fdcc-1db1-4ed6-b9d1-e8a82c2bc502" providerId="ADAL" clId="{3500AB6D-5296-A545-BB71-6631D165146D}" dt="2025-08-14T03:18:44.891" v="0" actId="21"/>
          <ac:spMkLst>
            <pc:docMk/>
            <pc:sldMk cId="0" sldId="258"/>
            <ac:spMk id="134" creationId="{4297ACB4-2B1F-4BAC-8B3E-3C5A183DACF0}"/>
          </ac:spMkLst>
        </pc:sp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7" creationId="{F45D0F6B-4D58-C842-B225-7093FF1EE2DC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0" creationId="{9C8ACBC3-12A5-9269-9FAD-E5641CBA010D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1" creationId="{534920B0-17B0-9B65-82A6-4519BC607177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2" creationId="{A36A5DD9-3C7E-50FA-3C2D-7CF6BF3391F7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3" creationId="{45ECE966-2449-CEBA-1F11-C732E7776C49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4" creationId="{C341728A-7543-3013-306F-D9A298ED1AB0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5" creationId="{C027E415-B1D7-6856-9673-9DE03FD17051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16" creationId="{8F7CB891-EDC2-C342-6F7E-35F2C06BF40A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22" creationId="{1ABD38B0-7ABB-4159-9BDF-D111D1441A9A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26" creationId="{13286BA3-AF29-48BD-4F21-648911446CA6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27" creationId="{77887E0E-C891-A6A6-4AEF-C35163B195A1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28" creationId="{620826C0-EE9F-520A-C56A-80F812CFB453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29" creationId="{CECC56F3-BF70-B534-0D70-31A51F87EE3D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30" creationId="{4319DC83-1E28-4F27-900E-5C8D9E26186E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32" creationId="{1858EE1A-55F7-45EB-B941-F17AD8942E3D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34" creationId="{56DE10FF-5293-4F8C-82EC-DE611025B062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35" creationId="{DFF4B87C-35B5-B88F-56C3-14CEA80B7059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37" creationId="{AECB80BF-624C-412D-96C2-7A41321D87E1}"/>
          </ac:picMkLst>
        </pc:picChg>
        <pc:picChg chg="add mod">
          <ac:chgData name="GOU Yunhao" userId="44c5fdcc-1db1-4ed6-b9d1-e8a82c2bc502" providerId="ADAL" clId="{3500AB6D-5296-A545-BB71-6631D165146D}" dt="2025-08-14T03:18:45.853" v="1"/>
          <ac:picMkLst>
            <pc:docMk/>
            <pc:sldMk cId="0" sldId="258"/>
            <ac:picMk id="38" creationId="{1D245837-B732-3FDC-BFBE-2CC5F64744BC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42" creationId="{6D99BBFF-9EAA-4737-B361-83AC74654939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50" creationId="{F70DB0EF-1017-4091-8F7E-4EBD566C2D5E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54" creationId="{FF4DCD93-241F-4F27-8FB5-DE74777FCCDA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25" creationId="{E84789EB-4771-4156-B639-E17889FDAF5B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26" creationId="{A47FF7A0-2091-4249-BBDE-0994ABB8C246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27" creationId="{0F841986-0A00-4EDD-8707-2A790AA6D046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28" creationId="{DB426F87-D990-44B6-A942-4322288E4D1A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32" creationId="{F12E5A73-2239-4684-9E82-6D3824E9B5BC}"/>
          </ac:picMkLst>
        </pc:picChg>
        <pc:picChg chg="del">
          <ac:chgData name="GOU Yunhao" userId="44c5fdcc-1db1-4ed6-b9d1-e8a82c2bc502" providerId="ADAL" clId="{3500AB6D-5296-A545-BB71-6631D165146D}" dt="2025-08-14T03:18:44.891" v="0" actId="21"/>
          <ac:picMkLst>
            <pc:docMk/>
            <pc:sldMk cId="0" sldId="258"/>
            <ac:picMk id="133" creationId="{2F4F930D-0E05-4BE6-AF45-82298C2733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 panose="020B0604020202090204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90204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 panose="02020603050405020304"/>
              </a:rPr>
              <a:t>‹#›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  <a:prstGeom prst="rect">
            <a:avLst/>
          </a:prstGeom>
        </p:spPr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 panose="020B0604020202090204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70D6E0E-BCF7-48F4-8CE7-CBC3B6DB5F15}" type="slidenum">
              <a:rPr lang="en-US" sz="12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1</a:t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图片 4"/>
          <p:cNvPicPr/>
          <p:nvPr/>
        </p:nvPicPr>
        <p:blipFill>
          <a:blip r:embed="rId14"/>
          <a:stretch>
            <a:fillRect/>
          </a:stretch>
        </p:blipFill>
        <p:spPr>
          <a:xfrm>
            <a:off x="37124640" y="548640"/>
            <a:ext cx="6126480" cy="1923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D37CB7-0DC7-4C9E-AC31-2116E3216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8" b="31475"/>
          <a:stretch/>
        </p:blipFill>
        <p:spPr>
          <a:xfrm>
            <a:off x="6442196" y="383000"/>
            <a:ext cx="2933700" cy="1707915"/>
          </a:xfrm>
          <a:prstGeom prst="rect">
            <a:avLst/>
          </a:prstGeom>
        </p:spPr>
      </p:pic>
      <p:sp>
        <p:nvSpPr>
          <p:cNvPr id="48" name="TextShape 2"/>
          <p:cNvSpPr txBox="1"/>
          <p:nvPr/>
        </p:nvSpPr>
        <p:spPr>
          <a:xfrm>
            <a:off x="402729" y="2201467"/>
            <a:ext cx="13416280" cy="374205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65150" indent="-565150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BDBE0D6-E94C-4FCF-9FF7-E8D30A8C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" y="457200"/>
            <a:ext cx="2354479" cy="165374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758B168-4481-4D7F-BAC9-37A8FA708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903" y="567615"/>
            <a:ext cx="4055851" cy="14035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25413F8-1E79-4F41-9E66-20F9AD4C5F27}"/>
              </a:ext>
            </a:extLst>
          </p:cNvPr>
          <p:cNvSpPr/>
          <p:nvPr/>
        </p:nvSpPr>
        <p:spPr>
          <a:xfrm>
            <a:off x="36782090" y="408996"/>
            <a:ext cx="6614941" cy="2389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B05B61-D6AA-41B2-865A-FE9E7C016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788"/>
          <a:stretch/>
        </p:blipFill>
        <p:spPr>
          <a:xfrm>
            <a:off x="36535154" y="36474"/>
            <a:ext cx="7103364" cy="3342962"/>
          </a:xfrm>
          <a:prstGeom prst="rect">
            <a:avLst/>
          </a:prstGeom>
        </p:spPr>
      </p:pic>
      <p:sp>
        <p:nvSpPr>
          <p:cNvPr id="41" name="TextShape 1">
            <a:extLst>
              <a:ext uri="{FF2B5EF4-FFF2-40B4-BE49-F238E27FC236}">
                <a16:creationId xmlns:a16="http://schemas.microsoft.com/office/drawing/2014/main" id="{943AF223-F5EB-4591-B5F2-23901CFF95D4}"/>
              </a:ext>
            </a:extLst>
          </p:cNvPr>
          <p:cNvSpPr txBox="1"/>
          <p:nvPr/>
        </p:nvSpPr>
        <p:spPr>
          <a:xfrm>
            <a:off x="6254322" y="520272"/>
            <a:ext cx="34470720" cy="20775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ECSO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Eyes Closed, Safety On: Protecting Multimodal LLMs via Image-to-Text Transformation</a:t>
            </a:r>
            <a:endParaRPr lang="en-US" sz="5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Yunhao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Gou*, Kai Chen*, </a:t>
            </a:r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Zhili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Liu*, </a:t>
            </a:r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Lanqing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Hong, Hang Xu, </a:t>
            </a:r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Zhenguo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</a:t>
            </a:r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-Yan Yeung, James Kwok, Yu Zhang</a:t>
            </a:r>
          </a:p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ygou@connect.ust.hk</a:t>
            </a:r>
          </a:p>
          <a:p>
            <a:pPr algn="ctr"/>
            <a:endParaRPr lang="en-US" sz="45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0AC86CC6-0DD1-E72C-7381-4D9B2C0DF5F2}"/>
              </a:ext>
            </a:extLst>
          </p:cNvPr>
          <p:cNvSpPr/>
          <p:nvPr/>
        </p:nvSpPr>
        <p:spPr>
          <a:xfrm>
            <a:off x="497345" y="2601501"/>
            <a:ext cx="15900895" cy="12209242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21">
            <a:extLst>
              <a:ext uri="{FF2B5EF4-FFF2-40B4-BE49-F238E27FC236}">
                <a16:creationId xmlns:a16="http://schemas.microsoft.com/office/drawing/2014/main" id="{F45D0F6B-4D58-C842-B225-7093FF1EE2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1" y="3510453"/>
            <a:ext cx="15408079" cy="5204053"/>
          </a:xfrm>
          <a:prstGeom prst="rect">
            <a:avLst/>
          </a:prstGeom>
        </p:spPr>
      </p:pic>
      <p:sp>
        <p:nvSpPr>
          <p:cNvPr id="8" name="文本框 23">
            <a:extLst>
              <a:ext uri="{FF2B5EF4-FFF2-40B4-BE49-F238E27FC236}">
                <a16:creationId xmlns:a16="http://schemas.microsoft.com/office/drawing/2014/main" id="{F8AF2E15-50CF-1D05-60E5-A5785E6FAC0B}"/>
              </a:ext>
            </a:extLst>
          </p:cNvPr>
          <p:cNvSpPr txBox="1"/>
          <p:nvPr/>
        </p:nvSpPr>
        <p:spPr>
          <a:xfrm>
            <a:off x="624400" y="2664773"/>
            <a:ext cx="1167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SzPct val="91000"/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Jailbreak MLLMs Easily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116">
            <a:extLst>
              <a:ext uri="{FF2B5EF4-FFF2-40B4-BE49-F238E27FC236}">
                <a16:creationId xmlns:a16="http://schemas.microsoft.com/office/drawing/2014/main" id="{4E8EDE90-FB4E-6972-E738-013D67B013EF}"/>
              </a:ext>
            </a:extLst>
          </p:cNvPr>
          <p:cNvSpPr txBox="1"/>
          <p:nvPr/>
        </p:nvSpPr>
        <p:spPr>
          <a:xfrm>
            <a:off x="595825" y="8638917"/>
            <a:ext cx="16931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SzPct val="91000"/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MLLMs are Aware of Their Own Unsafe Responses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29">
            <a:extLst>
              <a:ext uri="{FF2B5EF4-FFF2-40B4-BE49-F238E27FC236}">
                <a16:creationId xmlns:a16="http://schemas.microsoft.com/office/drawing/2014/main" id="{9C8ACBC3-12A5-9269-9FAD-E5641CBA01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4" y="9574626"/>
            <a:ext cx="15251121" cy="5150391"/>
          </a:xfrm>
          <a:prstGeom prst="rect">
            <a:avLst/>
          </a:prstGeom>
        </p:spPr>
      </p:pic>
      <p:pic>
        <p:nvPicPr>
          <p:cNvPr id="11" name="图片 31">
            <a:extLst>
              <a:ext uri="{FF2B5EF4-FFF2-40B4-BE49-F238E27FC236}">
                <a16:creationId xmlns:a16="http://schemas.microsoft.com/office/drawing/2014/main" id="{534920B0-17B0-9B65-82A6-4519BC6071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654" r="1268" b="1747"/>
          <a:stretch/>
        </p:blipFill>
        <p:spPr>
          <a:xfrm>
            <a:off x="16886883" y="3226395"/>
            <a:ext cx="19208721" cy="10042507"/>
          </a:xfrm>
          <a:prstGeom prst="rect">
            <a:avLst/>
          </a:prstGeom>
        </p:spPr>
      </p:pic>
      <p:pic>
        <p:nvPicPr>
          <p:cNvPr id="12" name="图片 33">
            <a:extLst>
              <a:ext uri="{FF2B5EF4-FFF2-40B4-BE49-F238E27FC236}">
                <a16:creationId xmlns:a16="http://schemas.microsoft.com/office/drawing/2014/main" id="{A36A5DD9-3C7E-50FA-3C2D-7CF6BF3391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863" y="11515857"/>
            <a:ext cx="6326633" cy="5155079"/>
          </a:xfrm>
          <a:prstGeom prst="rect">
            <a:avLst/>
          </a:prstGeom>
        </p:spPr>
      </p:pic>
      <p:pic>
        <p:nvPicPr>
          <p:cNvPr id="13" name="图片 36">
            <a:extLst>
              <a:ext uri="{FF2B5EF4-FFF2-40B4-BE49-F238E27FC236}">
                <a16:creationId xmlns:a16="http://schemas.microsoft.com/office/drawing/2014/main" id="{45ECE966-2449-CEBA-1F11-C732E7776C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863" y="6312504"/>
            <a:ext cx="6515935" cy="5309327"/>
          </a:xfrm>
          <a:prstGeom prst="rect">
            <a:avLst/>
          </a:prstGeom>
        </p:spPr>
      </p:pic>
      <p:pic>
        <p:nvPicPr>
          <p:cNvPr id="14" name="图片 41">
            <a:extLst>
              <a:ext uri="{FF2B5EF4-FFF2-40B4-BE49-F238E27FC236}">
                <a16:creationId xmlns:a16="http://schemas.microsoft.com/office/drawing/2014/main" id="{C341728A-7543-3013-306F-D9A298ED1A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090" y="16604568"/>
            <a:ext cx="6484708" cy="5283882"/>
          </a:xfrm>
          <a:prstGeom prst="rect">
            <a:avLst/>
          </a:prstGeom>
        </p:spPr>
      </p:pic>
      <p:pic>
        <p:nvPicPr>
          <p:cNvPr id="15" name="图片 49">
            <a:extLst>
              <a:ext uri="{FF2B5EF4-FFF2-40B4-BE49-F238E27FC236}">
                <a16:creationId xmlns:a16="http://schemas.microsoft.com/office/drawing/2014/main" id="{C027E415-B1D7-6856-9673-9DE03FD1705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4"/>
          <a:stretch/>
        </p:blipFill>
        <p:spPr>
          <a:xfrm>
            <a:off x="20332436" y="14810743"/>
            <a:ext cx="15978877" cy="6713412"/>
          </a:xfrm>
          <a:prstGeom prst="rect">
            <a:avLst/>
          </a:prstGeom>
        </p:spPr>
      </p:pic>
      <p:pic>
        <p:nvPicPr>
          <p:cNvPr id="16" name="图片 53">
            <a:extLst>
              <a:ext uri="{FF2B5EF4-FFF2-40B4-BE49-F238E27FC236}">
                <a16:creationId xmlns:a16="http://schemas.microsoft.com/office/drawing/2014/main" id="{8F7CB891-EDC2-C342-6F7E-35F2C06BF4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" y="16093441"/>
            <a:ext cx="15535135" cy="5680709"/>
          </a:xfrm>
          <a:prstGeom prst="rect">
            <a:avLst/>
          </a:prstGeom>
        </p:spPr>
      </p:pic>
      <p:sp>
        <p:nvSpPr>
          <p:cNvPr id="17" name="矩形 117">
            <a:extLst>
              <a:ext uri="{FF2B5EF4-FFF2-40B4-BE49-F238E27FC236}">
                <a16:creationId xmlns:a16="http://schemas.microsoft.com/office/drawing/2014/main" id="{CA6FF7F7-E578-A716-8B88-3009FE6B50E6}"/>
              </a:ext>
            </a:extLst>
          </p:cNvPr>
          <p:cNvSpPr/>
          <p:nvPr/>
        </p:nvSpPr>
        <p:spPr>
          <a:xfrm>
            <a:off x="36563729" y="3767628"/>
            <a:ext cx="6953317" cy="18006522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54">
            <a:extLst>
              <a:ext uri="{FF2B5EF4-FFF2-40B4-BE49-F238E27FC236}">
                <a16:creationId xmlns:a16="http://schemas.microsoft.com/office/drawing/2014/main" id="{2EA299F1-4071-E8C7-88A5-CE1E798C7313}"/>
              </a:ext>
            </a:extLst>
          </p:cNvPr>
          <p:cNvSpPr txBox="1"/>
          <p:nvPr/>
        </p:nvSpPr>
        <p:spPr>
          <a:xfrm>
            <a:off x="36750863" y="3947762"/>
            <a:ext cx="6515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ECSO Significantly Boosts the Safety of MLLMs 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18">
            <a:extLst>
              <a:ext uri="{FF2B5EF4-FFF2-40B4-BE49-F238E27FC236}">
                <a16:creationId xmlns:a16="http://schemas.microsoft.com/office/drawing/2014/main" id="{46D87032-8E0D-E29B-E0C0-475CCE29AFA1}"/>
              </a:ext>
            </a:extLst>
          </p:cNvPr>
          <p:cNvSpPr/>
          <p:nvPr/>
        </p:nvSpPr>
        <p:spPr>
          <a:xfrm>
            <a:off x="456382" y="15195518"/>
            <a:ext cx="15900895" cy="6588349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19">
            <a:extLst>
              <a:ext uri="{FF2B5EF4-FFF2-40B4-BE49-F238E27FC236}">
                <a16:creationId xmlns:a16="http://schemas.microsoft.com/office/drawing/2014/main" id="{EB7FA64C-890F-6C1C-A178-B53F720C061E}"/>
              </a:ext>
            </a:extLst>
          </p:cNvPr>
          <p:cNvSpPr txBox="1"/>
          <p:nvPr/>
        </p:nvSpPr>
        <p:spPr>
          <a:xfrm>
            <a:off x="482896" y="15293167"/>
            <a:ext cx="1643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ECSO as Data Engine for Fine-tuning (MM-</a:t>
            </a:r>
            <a:r>
              <a:rPr lang="en-US" altLang="zh-CN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SafetyBench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121">
            <a:extLst>
              <a:ext uri="{FF2B5EF4-FFF2-40B4-BE49-F238E27FC236}">
                <a16:creationId xmlns:a16="http://schemas.microsoft.com/office/drawing/2014/main" id="{DA6A6AE4-045F-9AB6-1D2E-D0A1A3D2B90F}"/>
              </a:ext>
            </a:extLst>
          </p:cNvPr>
          <p:cNvSpPr txBox="1"/>
          <p:nvPr/>
        </p:nvSpPr>
        <p:spPr>
          <a:xfrm>
            <a:off x="16776610" y="2583499"/>
            <a:ext cx="14541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ECSO: Eyes Closed, Safety On.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122">
            <a:extLst>
              <a:ext uri="{FF2B5EF4-FFF2-40B4-BE49-F238E27FC236}">
                <a16:creationId xmlns:a16="http://schemas.microsoft.com/office/drawing/2014/main" id="{6862E9AE-1BFD-840F-D6DE-E60E2A31E58D}"/>
              </a:ext>
            </a:extLst>
          </p:cNvPr>
          <p:cNvSpPr/>
          <p:nvPr/>
        </p:nvSpPr>
        <p:spPr>
          <a:xfrm>
            <a:off x="16648488" y="13647828"/>
            <a:ext cx="19666649" cy="8126322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23">
            <a:extLst>
              <a:ext uri="{FF2B5EF4-FFF2-40B4-BE49-F238E27FC236}">
                <a16:creationId xmlns:a16="http://schemas.microsoft.com/office/drawing/2014/main" id="{6C41DD43-5ABC-A066-BC15-86FC3B987105}"/>
              </a:ext>
            </a:extLst>
          </p:cNvPr>
          <p:cNvSpPr txBox="1"/>
          <p:nvPr/>
        </p:nvSpPr>
        <p:spPr>
          <a:xfrm>
            <a:off x="16985696" y="13907978"/>
            <a:ext cx="18990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u"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Posting-training with ECSO Data Maintains Utility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124">
            <a:extLst>
              <a:ext uri="{FF2B5EF4-FFF2-40B4-BE49-F238E27FC236}">
                <a16:creationId xmlns:a16="http://schemas.microsoft.com/office/drawing/2014/main" id="{13286BA3-AF29-48BD-4F21-648911446C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9" t="116" r="61062" b="89658"/>
          <a:stretch/>
        </p:blipFill>
        <p:spPr>
          <a:xfrm>
            <a:off x="16787328" y="18803914"/>
            <a:ext cx="4186722" cy="912289"/>
          </a:xfrm>
          <a:prstGeom prst="rect">
            <a:avLst/>
          </a:prstGeom>
        </p:spPr>
      </p:pic>
      <p:pic>
        <p:nvPicPr>
          <p:cNvPr id="27" name="图片 125">
            <a:extLst>
              <a:ext uri="{FF2B5EF4-FFF2-40B4-BE49-F238E27FC236}">
                <a16:creationId xmlns:a16="http://schemas.microsoft.com/office/drawing/2014/main" id="{77887E0E-C891-A6A6-4AEF-C35163B195A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0" t="935" r="37938" b="89001"/>
          <a:stretch/>
        </p:blipFill>
        <p:spPr>
          <a:xfrm>
            <a:off x="16915458" y="19699249"/>
            <a:ext cx="4182888" cy="920929"/>
          </a:xfrm>
          <a:prstGeom prst="rect">
            <a:avLst/>
          </a:prstGeom>
        </p:spPr>
      </p:pic>
      <p:pic>
        <p:nvPicPr>
          <p:cNvPr id="28" name="图片 126">
            <a:extLst>
              <a:ext uri="{FF2B5EF4-FFF2-40B4-BE49-F238E27FC236}">
                <a16:creationId xmlns:a16="http://schemas.microsoft.com/office/drawing/2014/main" id="{620826C0-EE9F-520A-C56A-80F812CFB45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6" t="198" r="17674" b="89820"/>
          <a:stretch/>
        </p:blipFill>
        <p:spPr>
          <a:xfrm>
            <a:off x="16896082" y="20409514"/>
            <a:ext cx="3444169" cy="912289"/>
          </a:xfrm>
          <a:prstGeom prst="rect">
            <a:avLst/>
          </a:prstGeom>
        </p:spPr>
      </p:pic>
      <p:pic>
        <p:nvPicPr>
          <p:cNvPr id="29" name="图片 127">
            <a:extLst>
              <a:ext uri="{FF2B5EF4-FFF2-40B4-BE49-F238E27FC236}">
                <a16:creationId xmlns:a16="http://schemas.microsoft.com/office/drawing/2014/main" id="{CECC56F3-BF70-B534-0D70-31A51F87EE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00626" y="15600406"/>
            <a:ext cx="921630" cy="545049"/>
          </a:xfrm>
          <a:prstGeom prst="rect">
            <a:avLst/>
          </a:prstGeom>
        </p:spPr>
      </p:pic>
      <p:sp>
        <p:nvSpPr>
          <p:cNvPr id="31" name="文本框 128">
            <a:extLst>
              <a:ext uri="{FF2B5EF4-FFF2-40B4-BE49-F238E27FC236}">
                <a16:creationId xmlns:a16="http://schemas.microsoft.com/office/drawing/2014/main" id="{AF1DA05D-BC37-E778-46A5-CC5F502F2352}"/>
              </a:ext>
            </a:extLst>
          </p:cNvPr>
          <p:cNvSpPr txBox="1"/>
          <p:nvPr/>
        </p:nvSpPr>
        <p:spPr>
          <a:xfrm>
            <a:off x="17808045" y="15396611"/>
            <a:ext cx="303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QA pairs considered </a:t>
            </a:r>
            <a:r>
              <a:rPr lang="en-US" altLang="zh-CN" sz="2400" dirty="0">
                <a:solidFill>
                  <a:srgbClr val="FF0000"/>
                </a:solidFill>
              </a:rPr>
              <a:t>safe</a:t>
            </a:r>
            <a:r>
              <a:rPr lang="en-US" altLang="zh-CN" sz="2400" dirty="0"/>
              <a:t> by ECSO.</a:t>
            </a:r>
            <a:endParaRPr lang="zh-CN" altLang="en-US" sz="2400" dirty="0"/>
          </a:p>
        </p:txBody>
      </p:sp>
      <p:sp>
        <p:nvSpPr>
          <p:cNvPr id="33" name="文本框 130">
            <a:extLst>
              <a:ext uri="{FF2B5EF4-FFF2-40B4-BE49-F238E27FC236}">
                <a16:creationId xmlns:a16="http://schemas.microsoft.com/office/drawing/2014/main" id="{7363966A-9CAB-6DA0-04FE-3AC5A1A77D35}"/>
              </a:ext>
            </a:extLst>
          </p:cNvPr>
          <p:cNvSpPr txBox="1"/>
          <p:nvPr/>
        </p:nvSpPr>
        <p:spPr>
          <a:xfrm>
            <a:off x="17387837" y="16513304"/>
            <a:ext cx="346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QA pairs considered </a:t>
            </a:r>
            <a:r>
              <a:rPr lang="en-US" altLang="zh-CN" sz="2400" dirty="0">
                <a:solidFill>
                  <a:srgbClr val="FF0000"/>
                </a:solidFill>
              </a:rPr>
              <a:t>unsafe</a:t>
            </a:r>
            <a:r>
              <a:rPr lang="en-US" altLang="zh-CN" sz="2400" dirty="0"/>
              <a:t> by ECSO and </a:t>
            </a:r>
            <a:r>
              <a:rPr lang="en-US" altLang="zh-CN" sz="2400" dirty="0">
                <a:solidFill>
                  <a:srgbClr val="FF0000"/>
                </a:solidFill>
              </a:rPr>
              <a:t>regenerated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35" name="图片 131">
            <a:extLst>
              <a:ext uri="{FF2B5EF4-FFF2-40B4-BE49-F238E27FC236}">
                <a16:creationId xmlns:a16="http://schemas.microsoft.com/office/drawing/2014/main" id="{DFF4B87C-35B5-B88F-56C3-14CEA80B70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53258" y="16790621"/>
            <a:ext cx="545049" cy="545049"/>
          </a:xfrm>
          <a:prstGeom prst="rect">
            <a:avLst/>
          </a:prstGeom>
        </p:spPr>
      </p:pic>
      <p:pic>
        <p:nvPicPr>
          <p:cNvPr id="38" name="图片 132">
            <a:extLst>
              <a:ext uri="{FF2B5EF4-FFF2-40B4-BE49-F238E27FC236}">
                <a16:creationId xmlns:a16="http://schemas.microsoft.com/office/drawing/2014/main" id="{1D245837-B732-3FDC-BFBE-2CC5F64744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99623" y="17917596"/>
            <a:ext cx="570432" cy="617968"/>
          </a:xfrm>
          <a:prstGeom prst="rect">
            <a:avLst/>
          </a:prstGeom>
        </p:spPr>
      </p:pic>
      <p:sp>
        <p:nvSpPr>
          <p:cNvPr id="39" name="文本框 133">
            <a:extLst>
              <a:ext uri="{FF2B5EF4-FFF2-40B4-BE49-F238E27FC236}">
                <a16:creationId xmlns:a16="http://schemas.microsoft.com/office/drawing/2014/main" id="{8ADA01E3-1E43-F1E9-5FB9-90AB28076F59}"/>
              </a:ext>
            </a:extLst>
          </p:cNvPr>
          <p:cNvSpPr txBox="1"/>
          <p:nvPr/>
        </p:nvSpPr>
        <p:spPr>
          <a:xfrm>
            <a:off x="17370055" y="17883800"/>
            <a:ext cx="346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Ground-truth</a:t>
            </a:r>
            <a:r>
              <a:rPr lang="en-US" altLang="zh-CN" sz="2400" dirty="0"/>
              <a:t> QA pairs in alignment dataset</a:t>
            </a:r>
            <a:endParaRPr lang="zh-CN" altLang="en-US" sz="2400" dirty="0"/>
          </a:p>
        </p:txBody>
      </p:sp>
      <p:sp>
        <p:nvSpPr>
          <p:cNvPr id="40" name="矩形 35">
            <a:extLst>
              <a:ext uri="{FF2B5EF4-FFF2-40B4-BE49-F238E27FC236}">
                <a16:creationId xmlns:a16="http://schemas.microsoft.com/office/drawing/2014/main" id="{44D72D83-DFDD-A6F4-8B58-115E75BAC09C}"/>
              </a:ext>
            </a:extLst>
          </p:cNvPr>
          <p:cNvSpPr/>
          <p:nvPr/>
        </p:nvSpPr>
        <p:spPr>
          <a:xfrm>
            <a:off x="16663017" y="2608398"/>
            <a:ext cx="19666649" cy="10771079"/>
          </a:xfrm>
          <a:prstGeom prst="rect">
            <a:avLst/>
          </a:prstGeom>
          <a:noFill/>
          <a:ln w="476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112</Words>
  <Application>Microsoft Macintosh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Office Theme</vt:lpstr>
      <vt:lpstr>PowerPoint Presentation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GOU Yunhao</cp:lastModifiedBy>
  <cp:revision>73</cp:revision>
  <dcterms:created xsi:type="dcterms:W3CDTF">2023-06-01T05:13:28Z</dcterms:created>
  <dcterms:modified xsi:type="dcterms:W3CDTF">2025-08-14T03:18:54Z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  <property fmtid="{D5CDD505-2E9C-101B-9397-08002B2CF9AE}" pid="13" name="KSOProductBuildVer">
    <vt:lpwstr>2052-3.9.0.6159</vt:lpwstr>
  </property>
</Properties>
</file>